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3" r:id="rId3"/>
    <p:sldId id="259" r:id="rId4"/>
    <p:sldId id="257" r:id="rId5"/>
    <p:sldId id="268" r:id="rId6"/>
    <p:sldId id="258" r:id="rId7"/>
    <p:sldId id="260" r:id="rId8"/>
    <p:sldId id="261" r:id="rId9"/>
    <p:sldId id="262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3"/>
    <p:restoredTop sz="94669"/>
  </p:normalViewPr>
  <p:slideViewPr>
    <p:cSldViewPr snapToGrid="0" snapToObjects="1">
      <p:cViewPr>
        <p:scale>
          <a:sx n="90" d="100"/>
          <a:sy n="90" d="100"/>
        </p:scale>
        <p:origin x="-440" y="-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E9D6-8934-FE4E-AF03-9E4BFC2A531A}" type="datetimeFigureOut">
              <a:rPr lang="nl-NL" smtClean="0"/>
              <a:t>15-06-18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601C-7AC1-9149-95EF-1A6B5B280203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E9D6-8934-FE4E-AF03-9E4BFC2A531A}" type="datetimeFigureOut">
              <a:rPr lang="nl-NL" smtClean="0"/>
              <a:t>15-06-18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601C-7AC1-9149-95EF-1A6B5B280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E9D6-8934-FE4E-AF03-9E4BFC2A531A}" type="datetimeFigureOut">
              <a:rPr lang="nl-NL" smtClean="0"/>
              <a:t>15-06-18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601C-7AC1-9149-95EF-1A6B5B280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E9D6-8934-FE4E-AF03-9E4BFC2A531A}" type="datetimeFigureOut">
              <a:rPr lang="nl-NL" smtClean="0"/>
              <a:t>15-06-18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601C-7AC1-9149-95EF-1A6B5B280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E9D6-8934-FE4E-AF03-9E4BFC2A531A}" type="datetimeFigureOut">
              <a:rPr lang="nl-NL" smtClean="0"/>
              <a:t>15-06-18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601C-7AC1-9149-95EF-1A6B5B280203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E9D6-8934-FE4E-AF03-9E4BFC2A531A}" type="datetimeFigureOut">
              <a:rPr lang="nl-NL" smtClean="0"/>
              <a:t>15-06-18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601C-7AC1-9149-95EF-1A6B5B280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E9D6-8934-FE4E-AF03-9E4BFC2A531A}" type="datetimeFigureOut">
              <a:rPr lang="nl-NL" smtClean="0"/>
              <a:t>15-06-18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601C-7AC1-9149-95EF-1A6B5B280203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E9D6-8934-FE4E-AF03-9E4BFC2A531A}" type="datetimeFigureOut">
              <a:rPr lang="nl-NL" smtClean="0"/>
              <a:t>15-06-18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601C-7AC1-9149-95EF-1A6B5B280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E9D6-8934-FE4E-AF03-9E4BFC2A531A}" type="datetimeFigureOut">
              <a:rPr lang="nl-NL" smtClean="0"/>
              <a:t>15-06-18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601C-7AC1-9149-95EF-1A6B5B280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E9D6-8934-FE4E-AF03-9E4BFC2A531A}" type="datetimeFigureOut">
              <a:rPr lang="nl-NL" smtClean="0"/>
              <a:t>15-06-18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601C-7AC1-9149-95EF-1A6B5B280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D89E9D6-8934-FE4E-AF03-9E4BFC2A531A}" type="datetimeFigureOut">
              <a:rPr lang="nl-NL" smtClean="0"/>
              <a:t>15-06-18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601C-7AC1-9149-95EF-1A6B5B280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D89E9D6-8934-FE4E-AF03-9E4BFC2A531A}" type="datetimeFigureOut">
              <a:rPr lang="nl-NL" smtClean="0"/>
              <a:t>15-06-18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725601C-7AC1-9149-95EF-1A6B5B2802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4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Een brief aan een leeftijdsgenootje die gevlucht is…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Klas 1: verslag van een les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71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4650" y="933545"/>
            <a:ext cx="4474464" cy="1188720"/>
          </a:xfrm>
        </p:spPr>
        <p:txBody>
          <a:bodyPr/>
          <a:lstStyle/>
          <a:p>
            <a:r>
              <a:rPr lang="nl-NL" dirty="0" smtClean="0"/>
              <a:t>feedback geven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strike="sngStrike" dirty="0" smtClean="0"/>
              <a:t>Stap </a:t>
            </a:r>
            <a:r>
              <a:rPr lang="nl-NL" strike="sngStrike" dirty="0"/>
              <a:t>1: oriënteren</a:t>
            </a:r>
          </a:p>
          <a:p>
            <a:r>
              <a:rPr lang="nl-NL" strike="sngStrike" dirty="0"/>
              <a:t>Stap 2: voorbereiden</a:t>
            </a:r>
          </a:p>
          <a:p>
            <a:r>
              <a:rPr lang="nl-NL" strike="sngStrike" dirty="0"/>
              <a:t>Stap 3: eerste versie schrijven </a:t>
            </a:r>
          </a:p>
          <a:p>
            <a:r>
              <a:rPr lang="nl-NL" b="1" u="sng" dirty="0"/>
              <a:t>Stap 4: feedback geven</a:t>
            </a:r>
          </a:p>
          <a:p>
            <a:r>
              <a:rPr lang="nl-NL" dirty="0"/>
              <a:t>Stap 5: herschrijven 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4728" y="2403789"/>
            <a:ext cx="4821841" cy="2941323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64" y="386620"/>
            <a:ext cx="1735645" cy="173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Geef Feedback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43639" y="3114674"/>
            <a:ext cx="4364924" cy="2625351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38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Codes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S = Spelling</a:t>
            </a:r>
          </a:p>
          <a:p>
            <a:r>
              <a:rPr lang="nl-NL" dirty="0" smtClean="0"/>
              <a:t>I = Inhoud</a:t>
            </a:r>
          </a:p>
          <a:p>
            <a:r>
              <a:rPr lang="nl-NL" dirty="0" smtClean="0"/>
              <a:t>V = Verzorging</a:t>
            </a:r>
          </a:p>
          <a:p>
            <a:r>
              <a:rPr lang="nl-NL" dirty="0" err="1" smtClean="0"/>
              <a:t>Z</a:t>
            </a:r>
            <a:r>
              <a:rPr lang="nl-NL" dirty="0" smtClean="0"/>
              <a:t> = Zinnen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97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Begin bij het eind</a:t>
            </a:r>
          </a:p>
          <a:p>
            <a:r>
              <a:rPr lang="nl-NL" dirty="0" smtClean="0"/>
              <a:t>Succescriteria </a:t>
            </a:r>
          </a:p>
          <a:p>
            <a:r>
              <a:rPr lang="nl-NL" dirty="0"/>
              <a:t>Stap 1: oriënteren</a:t>
            </a:r>
          </a:p>
          <a:p>
            <a:r>
              <a:rPr lang="nl-NL" dirty="0"/>
              <a:t>Stap 2: voorbereiden</a:t>
            </a:r>
          </a:p>
          <a:p>
            <a:r>
              <a:rPr lang="nl-NL" dirty="0"/>
              <a:t>Stap 3: eerste versie schrijven </a:t>
            </a:r>
          </a:p>
          <a:p>
            <a:r>
              <a:rPr lang="nl-NL" dirty="0"/>
              <a:t>Stap 4: feedback geven</a:t>
            </a:r>
          </a:p>
          <a:p>
            <a:r>
              <a:rPr lang="nl-NL" dirty="0"/>
              <a:t>Stap 5: herschrijven 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683" y="2638044"/>
            <a:ext cx="5196468" cy="34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48444"/>
          </a:xfrm>
        </p:spPr>
        <p:txBody>
          <a:bodyPr/>
          <a:lstStyle/>
          <a:p>
            <a:endParaRPr lang="nl-NL" dirty="0" smtClean="0"/>
          </a:p>
          <a:p>
            <a:r>
              <a:rPr lang="nl-NL" sz="2000" dirty="0" smtClean="0"/>
              <a:t>Begin bij het eind</a:t>
            </a:r>
          </a:p>
          <a:p>
            <a:pPr lvl="1"/>
            <a:r>
              <a:rPr lang="nl-NL" sz="1800" dirty="0" smtClean="0"/>
              <a:t>Aan het eind van deze module kun je een </a:t>
            </a:r>
            <a:r>
              <a:rPr lang="nl-NL" sz="1800" b="1" dirty="0" smtClean="0"/>
              <a:t>brief</a:t>
            </a:r>
            <a:r>
              <a:rPr lang="nl-NL" sz="1800" dirty="0" smtClean="0"/>
              <a:t> </a:t>
            </a:r>
            <a:r>
              <a:rPr lang="nl-NL" sz="1800" dirty="0" smtClean="0"/>
              <a:t>schrijven.</a:t>
            </a:r>
          </a:p>
          <a:p>
            <a:pPr lvl="1"/>
            <a:r>
              <a:rPr lang="nl-NL" sz="1800" dirty="0" smtClean="0"/>
              <a:t>Kun je een </a:t>
            </a:r>
            <a:r>
              <a:rPr lang="nl-NL" sz="1800" b="1" dirty="0" smtClean="0"/>
              <a:t>inleiding</a:t>
            </a:r>
            <a:r>
              <a:rPr lang="nl-NL" sz="1800" dirty="0" smtClean="0"/>
              <a:t>, </a:t>
            </a:r>
            <a:r>
              <a:rPr lang="nl-NL" sz="1800" b="1" dirty="0" smtClean="0"/>
              <a:t>kern</a:t>
            </a:r>
            <a:r>
              <a:rPr lang="nl-NL" sz="1800" dirty="0" smtClean="0"/>
              <a:t> en een </a:t>
            </a:r>
            <a:r>
              <a:rPr lang="nl-NL" sz="1800" b="1" dirty="0" smtClean="0"/>
              <a:t>slot</a:t>
            </a:r>
            <a:r>
              <a:rPr lang="nl-NL" sz="1800" dirty="0" smtClean="0"/>
              <a:t> schrijven.</a:t>
            </a:r>
          </a:p>
          <a:p>
            <a:pPr lvl="1"/>
            <a:r>
              <a:rPr lang="nl-NL" sz="1800" dirty="0" smtClean="0"/>
              <a:t>Kun je mooie en </a:t>
            </a:r>
            <a:r>
              <a:rPr lang="nl-NL" sz="1800" b="1" dirty="0" smtClean="0"/>
              <a:t>goede</a:t>
            </a:r>
            <a:r>
              <a:rPr lang="nl-NL" sz="1800" dirty="0" smtClean="0"/>
              <a:t> </a:t>
            </a:r>
            <a:r>
              <a:rPr lang="nl-NL" sz="1800" b="1" dirty="0" smtClean="0"/>
              <a:t>zinnen</a:t>
            </a:r>
            <a:r>
              <a:rPr lang="nl-NL" sz="1800" dirty="0" smtClean="0"/>
              <a:t> formuleren.</a:t>
            </a:r>
          </a:p>
          <a:p>
            <a:pPr lvl="1"/>
            <a:r>
              <a:rPr lang="nl-NL" sz="1800" dirty="0" smtClean="0"/>
              <a:t>Kun je laten zien dat je de </a:t>
            </a:r>
            <a:r>
              <a:rPr lang="nl-NL" sz="1800" b="1" dirty="0" smtClean="0"/>
              <a:t>leestekens</a:t>
            </a:r>
            <a:r>
              <a:rPr lang="nl-NL" sz="1800" dirty="0" smtClean="0"/>
              <a:t> op de juiste plaats kunt zetten</a:t>
            </a:r>
          </a:p>
          <a:p>
            <a:pPr lvl="1"/>
            <a:r>
              <a:rPr lang="nl-NL" sz="1800" dirty="0" smtClean="0"/>
              <a:t>Maak je geen fouten in de </a:t>
            </a:r>
            <a:r>
              <a:rPr lang="nl-NL" sz="1800" b="1" dirty="0" smtClean="0"/>
              <a:t>werkwoordspelling</a:t>
            </a:r>
            <a:r>
              <a:rPr lang="nl-NL" sz="1800" dirty="0" smtClean="0"/>
              <a:t> en in de </a:t>
            </a:r>
            <a:r>
              <a:rPr lang="nl-NL" sz="1800" b="1" dirty="0" smtClean="0"/>
              <a:t>niet-werkwoordspelling</a:t>
            </a:r>
            <a:r>
              <a:rPr lang="nl-NL" sz="1800" dirty="0" smtClean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525" y="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3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57601" y="1449324"/>
            <a:ext cx="4117276" cy="1188720"/>
          </a:xfrm>
        </p:spPr>
        <p:txBody>
          <a:bodyPr/>
          <a:lstStyle/>
          <a:p>
            <a:r>
              <a:rPr lang="nl-NL" smtClean="0"/>
              <a:t>oriënteren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Wat is precies de </a:t>
            </a:r>
            <a:r>
              <a:rPr lang="nl-NL" dirty="0" smtClean="0"/>
              <a:t>opdracht? </a:t>
            </a:r>
            <a:r>
              <a:rPr lang="nl-NL" i="1" dirty="0" smtClean="0"/>
              <a:t>Een kennismakingsbrief aan leerlingen van de ISK</a:t>
            </a:r>
            <a:endParaRPr lang="nl-NL" i="1" dirty="0" smtClean="0"/>
          </a:p>
          <a:p>
            <a:r>
              <a:rPr lang="nl-NL" dirty="0" smtClean="0"/>
              <a:t>Aan welke succescriteria moet de opdracht voldoen?</a:t>
            </a:r>
          </a:p>
          <a:p>
            <a:r>
              <a:rPr lang="nl-NL" dirty="0" smtClean="0"/>
              <a:t>Voor welk publiek is je tekst bedoeld?</a:t>
            </a:r>
          </a:p>
          <a:p>
            <a:r>
              <a:rPr lang="nl-NL" dirty="0" smtClean="0"/>
              <a:t>Welke informatie heb je nodig?</a:t>
            </a:r>
          </a:p>
          <a:p>
            <a:r>
              <a:rPr lang="nl-NL" dirty="0" smtClean="0"/>
              <a:t>Wanneer moet de opdracht af zijn?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81" y="384048"/>
            <a:ext cx="2350008" cy="23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Voorbereiden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Bedenk eerst aan wie je de brief schrijft</a:t>
            </a:r>
          </a:p>
          <a:p>
            <a:r>
              <a:rPr lang="nl-NL" dirty="0" smtClean="0"/>
              <a:t>Bepaal welke informatie je wilt vertellen en vragen in je brief</a:t>
            </a:r>
          </a:p>
          <a:p>
            <a:r>
              <a:rPr lang="nl-NL" dirty="0" smtClean="0"/>
              <a:t>Bepaal wat het doel is van je brief </a:t>
            </a:r>
          </a:p>
          <a:p>
            <a:r>
              <a:rPr lang="nl-NL" dirty="0" smtClean="0"/>
              <a:t>Houd je aan de volgende regels die gelden voor de opbouw van je brief:</a:t>
            </a:r>
          </a:p>
          <a:p>
            <a:r>
              <a:rPr lang="nl-NL" dirty="0" smtClean="0"/>
              <a:t>1. Je eigen naam en woonplaats</a:t>
            </a:r>
          </a:p>
          <a:p>
            <a:r>
              <a:rPr lang="nl-NL" dirty="0" smtClean="0"/>
              <a:t>2. Naam en adres waar de brief naartoe gaat</a:t>
            </a:r>
          </a:p>
          <a:p>
            <a:r>
              <a:rPr lang="nl-NL" dirty="0" smtClean="0"/>
              <a:t>3. Plaats en datum</a:t>
            </a:r>
          </a:p>
          <a:p>
            <a:r>
              <a:rPr lang="nl-NL" dirty="0" smtClean="0"/>
              <a:t>4. Aanhef</a:t>
            </a:r>
          </a:p>
          <a:p>
            <a:r>
              <a:rPr lang="nl-NL" dirty="0" smtClean="0"/>
              <a:t>5. Inhoud van de brief en daaronder de afsluiting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891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succescriteria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Verzamelen met </a:t>
            </a:r>
            <a:r>
              <a:rPr lang="nl-NL" dirty="0" smtClean="0"/>
              <a:t>de</a:t>
            </a:r>
            <a:r>
              <a:rPr lang="nl-NL" dirty="0" smtClean="0"/>
              <a:t> </a:t>
            </a:r>
            <a:r>
              <a:rPr lang="nl-NL" dirty="0" smtClean="0"/>
              <a:t>leerlingen</a:t>
            </a:r>
          </a:p>
          <a:p>
            <a:r>
              <a:rPr lang="nl-NL" dirty="0" smtClean="0"/>
              <a:t>Daarna aanvullen met eigen succescriteria 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935" y="2638044"/>
            <a:ext cx="4289356" cy="343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Succescriteria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b="1" dirty="0" smtClean="0"/>
              <a:t>Kennismakingsb</a:t>
            </a:r>
            <a:r>
              <a:rPr lang="nl-NL" b="1" dirty="0" smtClean="0"/>
              <a:t>rief</a:t>
            </a:r>
          </a:p>
          <a:p>
            <a:pPr lvl="1"/>
            <a:r>
              <a:rPr lang="nl-NL" b="1" dirty="0" smtClean="0"/>
              <a:t>Inleiding</a:t>
            </a:r>
            <a:r>
              <a:rPr lang="nl-NL" dirty="0" smtClean="0"/>
              <a:t> </a:t>
            </a:r>
            <a:r>
              <a:rPr lang="nl-NL" dirty="0" smtClean="0"/>
              <a:t>: </a:t>
            </a:r>
            <a:r>
              <a:rPr lang="nl-NL" smtClean="0"/>
              <a:t>stel jezelf voor</a:t>
            </a:r>
            <a:endParaRPr lang="nl-NL" dirty="0" smtClean="0"/>
          </a:p>
          <a:p>
            <a:pPr lvl="1"/>
            <a:r>
              <a:rPr lang="nl-NL" b="1" dirty="0"/>
              <a:t>K</a:t>
            </a:r>
            <a:r>
              <a:rPr lang="nl-NL" b="1" dirty="0" smtClean="0"/>
              <a:t>ern</a:t>
            </a:r>
            <a:r>
              <a:rPr lang="nl-NL" dirty="0" smtClean="0"/>
              <a:t> </a:t>
            </a:r>
          </a:p>
          <a:p>
            <a:pPr lvl="1"/>
            <a:r>
              <a:rPr lang="nl-NL" b="1" dirty="0" smtClean="0"/>
              <a:t>Slot</a:t>
            </a:r>
            <a:r>
              <a:rPr lang="nl-NL" dirty="0" smtClean="0"/>
              <a:t>: duidelijke afsluiting – leuke uitsmijter </a:t>
            </a:r>
          </a:p>
          <a:p>
            <a:r>
              <a:rPr lang="nl-NL" b="1" dirty="0" smtClean="0"/>
              <a:t>Taalverzorging</a:t>
            </a:r>
            <a:r>
              <a:rPr lang="nl-NL" dirty="0" smtClean="0"/>
              <a:t>: formulering zinnen, leestekens, spelling </a:t>
            </a:r>
          </a:p>
          <a:p>
            <a:r>
              <a:rPr lang="nl-NL" b="1" dirty="0" smtClean="0"/>
              <a:t>Opmaak</a:t>
            </a:r>
            <a:r>
              <a:rPr lang="nl-NL" dirty="0" smtClean="0"/>
              <a:t>: titel, regels wit tussen alinea’s, tussenkopjes en plaatjes </a:t>
            </a:r>
          </a:p>
          <a:p>
            <a:r>
              <a:rPr lang="nl-NL" b="1" dirty="0" smtClean="0"/>
              <a:t>Publiek</a:t>
            </a:r>
            <a:r>
              <a:rPr lang="nl-NL" dirty="0" smtClean="0"/>
              <a:t>: leeftijdsgenoten (rekening mee gehouden?) </a:t>
            </a:r>
          </a:p>
          <a:p>
            <a:r>
              <a:rPr lang="nl-NL" b="1" dirty="0" smtClean="0"/>
              <a:t>Doel</a:t>
            </a:r>
            <a:r>
              <a:rPr lang="nl-NL" dirty="0" smtClean="0"/>
              <a:t>: </a:t>
            </a:r>
            <a:r>
              <a:rPr lang="nl-NL" dirty="0" smtClean="0"/>
              <a:t>vragen en informeren (kennismaken)</a:t>
            </a:r>
            <a:endParaRPr lang="nl-NL" dirty="0" smtClean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734" y="2537143"/>
            <a:ext cx="3061494" cy="244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71801" y="1250442"/>
            <a:ext cx="3717226" cy="1188720"/>
          </a:xfrm>
        </p:spPr>
        <p:txBody>
          <a:bodyPr/>
          <a:lstStyle/>
          <a:p>
            <a:r>
              <a:rPr lang="nl-NL" smtClean="0"/>
              <a:t>voorbereiden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Bedenk </a:t>
            </a:r>
            <a:r>
              <a:rPr lang="nl-NL" dirty="0" smtClean="0"/>
              <a:t>wat je wilt weten over de leerlingen van de ISK.</a:t>
            </a:r>
            <a:endParaRPr lang="nl-NL" dirty="0" smtClean="0"/>
          </a:p>
          <a:p>
            <a:r>
              <a:rPr lang="nl-NL" dirty="0" smtClean="0"/>
              <a:t>Ga op zoek naar informatie </a:t>
            </a:r>
          </a:p>
          <a:p>
            <a:r>
              <a:rPr lang="nl-NL" dirty="0" smtClean="0"/>
              <a:t>Maak een schrijfplannetje  </a:t>
            </a:r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00" y="2924175"/>
            <a:ext cx="4163724" cy="3101975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43" y="166307"/>
            <a:ext cx="2471737" cy="24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0411" y="1426780"/>
            <a:ext cx="3200401" cy="964121"/>
          </a:xfrm>
        </p:spPr>
        <p:txBody>
          <a:bodyPr/>
          <a:lstStyle/>
          <a:p>
            <a:r>
              <a:rPr lang="nl-NL" smtClean="0"/>
              <a:t>uitvoeren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l-NL" strike="sngStrike" dirty="0" smtClean="0"/>
          </a:p>
          <a:p>
            <a:r>
              <a:rPr lang="nl-NL" strike="sngStrike" dirty="0" smtClean="0"/>
              <a:t>Stap </a:t>
            </a:r>
            <a:r>
              <a:rPr lang="nl-NL" strike="sngStrike" dirty="0"/>
              <a:t>1: oriënteren</a:t>
            </a:r>
          </a:p>
          <a:p>
            <a:r>
              <a:rPr lang="nl-NL" strike="sngStrike" dirty="0"/>
              <a:t>Stap 2: voorbereiden</a:t>
            </a:r>
          </a:p>
          <a:p>
            <a:r>
              <a:rPr lang="nl-NL" b="1" u="sng" dirty="0"/>
              <a:t>Stap 3: eerste versie schrijven </a:t>
            </a:r>
          </a:p>
          <a:p>
            <a:r>
              <a:rPr lang="nl-NL" dirty="0"/>
              <a:t>Stap 4: feedback geven</a:t>
            </a:r>
          </a:p>
          <a:p>
            <a:r>
              <a:rPr lang="nl-NL" dirty="0"/>
              <a:t>Stap 5: herschrijven </a:t>
            </a:r>
          </a:p>
          <a:p>
            <a:endParaRPr lang="nl-NL" dirty="0" smtClean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22363" y="502602"/>
            <a:ext cx="1888299" cy="1888299"/>
          </a:xfrm>
        </p:spPr>
      </p:pic>
      <p:sp>
        <p:nvSpPr>
          <p:cNvPr id="6" name="Tekstvak 5"/>
          <p:cNvSpPr txBox="1"/>
          <p:nvPr/>
        </p:nvSpPr>
        <p:spPr>
          <a:xfrm>
            <a:off x="7243763" y="2925762"/>
            <a:ext cx="35861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l-NL" dirty="0" smtClean="0"/>
              <a:t>Schrijf een </a:t>
            </a:r>
            <a:r>
              <a:rPr lang="nl-NL" b="1" dirty="0" smtClean="0"/>
              <a:t>inleiding</a:t>
            </a:r>
            <a:r>
              <a:rPr lang="nl-NL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Schrijf  een kern van 3 alinea’s 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dirty="0" smtClean="0"/>
              <a:t>Kernzinnen + uitleg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dirty="0" smtClean="0"/>
              <a:t>Tekstverbanden en signaalwoorden 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Schrijf een </a:t>
            </a:r>
            <a:r>
              <a:rPr lang="nl-NL" b="1" dirty="0" smtClean="0"/>
              <a:t>slot</a:t>
            </a:r>
            <a:r>
              <a:rPr lang="nl-NL" dirty="0" smtClean="0"/>
              <a:t> 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26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kket">
  <a:themeElements>
    <a:clrScheme name="Pakke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k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436</TotalTime>
  <Words>400</Words>
  <Application>Microsoft Macintosh PowerPoint</Application>
  <PresentationFormat>Breedbeeld</PresentationFormat>
  <Paragraphs>79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Gill Sans MT</vt:lpstr>
      <vt:lpstr>Arial</vt:lpstr>
      <vt:lpstr>Pakket</vt:lpstr>
      <vt:lpstr>Een brief aan een leeftijdsgenootje die gevlucht is… </vt:lpstr>
      <vt:lpstr>Wat gaan we doen? </vt:lpstr>
      <vt:lpstr>Wat gaan we doen?</vt:lpstr>
      <vt:lpstr>oriënteren</vt:lpstr>
      <vt:lpstr>Voorbereiden</vt:lpstr>
      <vt:lpstr>succescriteria</vt:lpstr>
      <vt:lpstr>Succescriteria </vt:lpstr>
      <vt:lpstr>voorbereiden</vt:lpstr>
      <vt:lpstr>uitvoeren</vt:lpstr>
      <vt:lpstr>feedback geven </vt:lpstr>
      <vt:lpstr>Geef Feedback</vt:lpstr>
      <vt:lpstr>Codes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schrijven </dc:title>
  <dc:creator>linda.vos75@gmail.com</dc:creator>
  <cp:lastModifiedBy>Microsoft Office-gebruiker</cp:lastModifiedBy>
  <cp:revision>10</cp:revision>
  <dcterms:created xsi:type="dcterms:W3CDTF">2018-05-30T13:15:23Z</dcterms:created>
  <dcterms:modified xsi:type="dcterms:W3CDTF">2018-06-15T07:55:08Z</dcterms:modified>
</cp:coreProperties>
</file>